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7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48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December 7</a:t>
            </a:r>
            <a:r>
              <a:rPr lang="en-US" sz="14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2023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417519"/>
            <a:ext cx="4200011" cy="4698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and so on…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 timing combined with knowledge of keys lead to a higher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(e.g.,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(e.g.,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(e.g.,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3"/>
            <a:ext cx="8657711" cy="50290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(e.g.,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usable safely and simply in all real-life contexts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where the 200 most popular PINs were not allowed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without any consecutive number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989554"/>
            <a:ext cx="7266366" cy="3558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(note: from this study onwards)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Suitable compromise between security and usability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4234387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1972550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typing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keystrokes by electromagnetic emanations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Observation via a thermal camera to identify key presses on the keypad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emits a characteristic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construct a dictionary attack to bruteforce and reconstruct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microphones to triangulate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Alternatives: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between presses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70" y="2697018"/>
            <a:ext cx="3608439" cy="2194401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74" y="1502183"/>
            <a:ext cx="5306426" cy="4863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Measures the distance between consecutive keystrokes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also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finger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single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fingers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multi-finger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with keystroke timing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audio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0</TotalTime>
  <Words>1082</Words>
  <Application>Microsoft Office PowerPoint</Application>
  <PresentationFormat>Presentazione su schermo (4:3)</PresentationFormat>
  <Paragraphs>168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Rovesti Gabriel</cp:lastModifiedBy>
  <cp:revision>81</cp:revision>
  <dcterms:created xsi:type="dcterms:W3CDTF">2023-11-10T15:36:15Z</dcterms:created>
  <dcterms:modified xsi:type="dcterms:W3CDTF">2023-11-29T14:22:25Z</dcterms:modified>
</cp:coreProperties>
</file>